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26.jpg" ContentType="image/jpeg"/>
  <Override PartName="/ppt/media/image2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58" r:id="rId5"/>
    <p:sldId id="261" r:id="rId6"/>
    <p:sldId id="262" r:id="rId7"/>
    <p:sldId id="257" r:id="rId8"/>
    <p:sldId id="263" r:id="rId9"/>
    <p:sldId id="278" r:id="rId10"/>
    <p:sldId id="265" r:id="rId11"/>
    <p:sldId id="266" r:id="rId12"/>
    <p:sldId id="267" r:id="rId13"/>
    <p:sldId id="268" r:id="rId14"/>
    <p:sldId id="269" r:id="rId15"/>
    <p:sldId id="270" r:id="rId16"/>
    <p:sldId id="271" r:id="rId17"/>
    <p:sldId id="272" r:id="rId18"/>
    <p:sldId id="273" r:id="rId19"/>
    <p:sldId id="280" r:id="rId20"/>
    <p:sldId id="276" r:id="rId21"/>
    <p:sldId id="283" r:id="rId22"/>
    <p:sldId id="275" r:id="rId23"/>
    <p:sldId id="279" r:id="rId24"/>
    <p:sldId id="286" r:id="rId25"/>
    <p:sldId id="281" r:id="rId26"/>
    <p:sldId id="277" r:id="rId27"/>
    <p:sldId id="282" r:id="rId28"/>
    <p:sldId id="284"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7375" autoAdjust="0"/>
  </p:normalViewPr>
  <p:slideViewPr>
    <p:cSldViewPr snapToGrid="0">
      <p:cViewPr varScale="1">
        <p:scale>
          <a:sx n="75" d="100"/>
          <a:sy n="75" d="100"/>
        </p:scale>
        <p:origin x="83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6/15/2020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i="1" dirty="0"/>
              <a:t>ALLEVIATE HUNGER</a:t>
            </a:r>
            <a:endParaRPr lang="en-IN" sz="8000" i="1" dirty="0"/>
          </a:p>
        </p:txBody>
      </p:sp>
      <p:sp>
        <p:nvSpPr>
          <p:cNvPr id="3" name="Subtitle 2"/>
          <p:cNvSpPr>
            <a:spLocks noGrp="1"/>
          </p:cNvSpPr>
          <p:nvPr>
            <p:ph type="subTitle" idx="1"/>
          </p:nvPr>
        </p:nvSpPr>
        <p:spPr/>
        <p:txBody>
          <a:bodyPr>
            <a:normAutofit/>
          </a:bodyPr>
          <a:lstStyle/>
          <a:p>
            <a:r>
              <a:rPr lang="en-US" sz="2800" dirty="0">
                <a:solidFill>
                  <a:schemeClr val="accent2">
                    <a:lumMod val="60000"/>
                    <a:lumOff val="40000"/>
                  </a:schemeClr>
                </a:solidFill>
              </a:rPr>
              <a:t>NO BODY WILL SLEEP HUNGRY</a:t>
            </a:r>
            <a:endParaRPr lang="en-IN" sz="2800" dirty="0">
              <a:solidFill>
                <a:schemeClr val="accent2">
                  <a:lumMod val="60000"/>
                  <a:lumOff val="40000"/>
                </a:schemeClr>
              </a:solidFill>
            </a:endParaRPr>
          </a:p>
        </p:txBody>
      </p:sp>
    </p:spTree>
    <p:extLst>
      <p:ext uri="{BB962C8B-B14F-4D97-AF65-F5344CB8AC3E}">
        <p14:creationId xmlns:p14="http://schemas.microsoft.com/office/powerpoint/2010/main" val="24375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800" dirty="0">
                <a:solidFill>
                  <a:schemeClr val="accent2">
                    <a:lumMod val="60000"/>
                    <a:lumOff val="40000"/>
                  </a:schemeClr>
                </a:solidFill>
              </a:rPr>
              <a:t>MODULES</a:t>
            </a:r>
            <a:endParaRPr lang="en-IN" sz="8800" dirty="0">
              <a:solidFill>
                <a:schemeClr val="accent2">
                  <a:lumMod val="60000"/>
                  <a:lumOff val="40000"/>
                </a:schemeClr>
              </a:solidFill>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481312" y="2033392"/>
            <a:ext cx="4787669" cy="3830135"/>
          </a:xfrm>
          <a:prstGeom prst="rect">
            <a:avLst/>
          </a:prstGeom>
          <a:noFill/>
          <a:ln>
            <a:noFill/>
          </a:ln>
        </p:spPr>
      </p:pic>
      <p:sp>
        <p:nvSpPr>
          <p:cNvPr id="4" name="Text Placeholder 3"/>
          <p:cNvSpPr>
            <a:spLocks noGrp="1"/>
          </p:cNvSpPr>
          <p:nvPr>
            <p:ph type="body" sz="half" idx="2"/>
          </p:nvPr>
        </p:nvSpPr>
        <p:spPr/>
        <p:txBody>
          <a:bodyPr>
            <a:normAutofit lnSpcReduction="10000"/>
          </a:bodyPr>
          <a:lstStyle/>
          <a:p>
            <a:pPr marL="571500" indent="-571500">
              <a:buFont typeface="Courier New" panose="02070309020205020404" pitchFamily="49" charset="0"/>
              <a:buChar char="o"/>
            </a:pPr>
            <a:r>
              <a:rPr lang="en-US" sz="4400" dirty="0"/>
              <a:t>DONATE FOOD</a:t>
            </a:r>
          </a:p>
          <a:p>
            <a:pPr marL="571500" indent="-571500">
              <a:buFont typeface="Courier New" panose="02070309020205020404" pitchFamily="49" charset="0"/>
              <a:buChar char="o"/>
            </a:pPr>
            <a:r>
              <a:rPr lang="en-US" sz="4400" dirty="0"/>
              <a:t>DONATE FUNDS </a:t>
            </a:r>
          </a:p>
          <a:p>
            <a:pPr marL="571500" indent="-571500">
              <a:buFont typeface="Courier New" panose="02070309020205020404" pitchFamily="49" charset="0"/>
              <a:buChar char="o"/>
            </a:pPr>
            <a:r>
              <a:rPr lang="en-US" sz="4400" dirty="0"/>
              <a:t>VOLUNTEER</a:t>
            </a:r>
          </a:p>
          <a:p>
            <a:pPr marL="571500" indent="-571500">
              <a:buFont typeface="Courier New" panose="02070309020205020404" pitchFamily="49" charset="0"/>
              <a:buChar char="o"/>
            </a:pPr>
            <a:r>
              <a:rPr lang="en-US" sz="4400" dirty="0"/>
              <a:t>REQUEST FOR FOOD</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220279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r>
              <a:rPr lang="en-US" sz="8800" b="1" dirty="0">
                <a:solidFill>
                  <a:schemeClr val="accent2">
                    <a:lumMod val="60000"/>
                    <a:lumOff val="40000"/>
                  </a:schemeClr>
                </a:solidFill>
              </a:rPr>
              <a:t>DONATE FOOD</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sz="3600" dirty="0"/>
              <a:t>In this module a person can donate food by filling up a form where he/she has to provide some necessary details and has to sign up.</a:t>
            </a:r>
            <a:endParaRPr lang="en-IN" sz="3600" dirty="0"/>
          </a:p>
        </p:txBody>
      </p:sp>
    </p:spTree>
    <p:extLst>
      <p:ext uri="{BB962C8B-B14F-4D97-AF65-F5344CB8AC3E}">
        <p14:creationId xmlns:p14="http://schemas.microsoft.com/office/powerpoint/2010/main" val="84046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800" b="1" dirty="0">
                <a:solidFill>
                  <a:schemeClr val="accent2">
                    <a:lumMod val="60000"/>
                    <a:lumOff val="40000"/>
                  </a:schemeClr>
                </a:solidFill>
              </a:rPr>
              <a:t>DONATE FOOD</a:t>
            </a:r>
            <a:endParaRPr lang="en-IN" sz="8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830" y="1964483"/>
            <a:ext cx="10075653" cy="4703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829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698" y="618518"/>
            <a:ext cx="9905998" cy="1478570"/>
          </a:xfrm>
        </p:spPr>
        <p:txBody>
          <a:bodyPr>
            <a:normAutofit fontScale="90000"/>
          </a:bodyPr>
          <a:lstStyle/>
          <a:p>
            <a:r>
              <a:rPr lang="en-US" sz="6600" b="1" dirty="0">
                <a:solidFill>
                  <a:schemeClr val="accent2">
                    <a:lumMod val="60000"/>
                    <a:lumOff val="40000"/>
                  </a:schemeClr>
                </a:solidFill>
              </a:rPr>
              <a:t>Form for donate food</a:t>
            </a:r>
            <a:endParaRPr lang="en-IN" sz="6600" b="1" dirty="0">
              <a:solidFill>
                <a:schemeClr val="accent2">
                  <a:lumMod val="60000"/>
                  <a:lumOff val="40000"/>
                </a:schemeClr>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7698" y="2249488"/>
            <a:ext cx="9773728" cy="44446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89715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800" b="1" dirty="0">
                <a:solidFill>
                  <a:schemeClr val="accent2">
                    <a:lumMod val="60000"/>
                    <a:lumOff val="40000"/>
                  </a:schemeClr>
                </a:solidFill>
              </a:rPr>
              <a:t>DONATE FUNDS</a:t>
            </a:r>
            <a:endParaRPr lang="en-IN" sz="8800" b="1" dirty="0">
              <a:solidFill>
                <a:schemeClr val="accent2">
                  <a:lumMod val="60000"/>
                  <a:lumOff val="40000"/>
                </a:schemeClr>
              </a:solidFill>
            </a:endParaRPr>
          </a:p>
        </p:txBody>
      </p:sp>
      <p:sp>
        <p:nvSpPr>
          <p:cNvPr id="3" name="Content Placeholder 2"/>
          <p:cNvSpPr>
            <a:spLocks noGrp="1"/>
          </p:cNvSpPr>
          <p:nvPr>
            <p:ph idx="1"/>
          </p:nvPr>
        </p:nvSpPr>
        <p:spPr/>
        <p:txBody>
          <a:bodyPr/>
          <a:lstStyle/>
          <a:p>
            <a:pPr marL="0" indent="0">
              <a:buNone/>
            </a:pPr>
            <a:endParaRPr lang="en-IN" dirty="0"/>
          </a:p>
          <a:p>
            <a:pPr marL="0" indent="0">
              <a:buNone/>
            </a:pPr>
            <a:r>
              <a:rPr lang="en-IN" sz="4000" dirty="0"/>
              <a:t>A person can support the social service project  by providing funds with whatever he/she is willing to.</a:t>
            </a:r>
          </a:p>
        </p:txBody>
      </p:sp>
    </p:spTree>
    <p:extLst>
      <p:ext uri="{BB962C8B-B14F-4D97-AF65-F5344CB8AC3E}">
        <p14:creationId xmlns:p14="http://schemas.microsoft.com/office/powerpoint/2010/main" val="4051831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accent2">
                    <a:lumMod val="60000"/>
                    <a:lumOff val="40000"/>
                  </a:schemeClr>
                </a:solidFill>
              </a:rPr>
              <a:t>GLIMPSES FROM PROJECT</a:t>
            </a:r>
            <a:endParaRPr lang="en-IN" sz="6000" dirty="0">
              <a:solidFill>
                <a:schemeClr val="accent2">
                  <a:lumMod val="60000"/>
                  <a:lumOff val="4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785" y="2249487"/>
            <a:ext cx="10072626" cy="3849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400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a:solidFill>
                  <a:schemeClr val="accent2">
                    <a:lumMod val="60000"/>
                    <a:lumOff val="40000"/>
                  </a:schemeClr>
                </a:solidFill>
              </a:rPr>
              <a:t>DONATE FOR THE GOOD</a:t>
            </a:r>
            <a:endParaRPr lang="en-IN" sz="6000" dirty="0">
              <a:solidFill>
                <a:schemeClr val="accent2">
                  <a:lumMod val="60000"/>
                  <a:lumOff val="40000"/>
                </a:schemeClr>
              </a:solidFill>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228272" y="2162356"/>
            <a:ext cx="4969128" cy="329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p:cNvSpPr>
            <a:spLocks noGrp="1"/>
          </p:cNvSpPr>
          <p:nvPr>
            <p:ph type="body" sz="half" idx="2"/>
          </p:nvPr>
        </p:nvSpPr>
        <p:spPr/>
        <p:txBody>
          <a:bodyPr>
            <a:normAutofit/>
          </a:bodyPr>
          <a:lstStyle/>
          <a:p>
            <a:r>
              <a:rPr lang="en-US" sz="3200" dirty="0"/>
              <a:t>THROUGH:</a:t>
            </a:r>
          </a:p>
          <a:p>
            <a:pPr marL="285750" indent="-285750">
              <a:buFont typeface="Arial" panose="020B0604020202020204" pitchFamily="34" charset="0"/>
              <a:buChar char="•"/>
            </a:pPr>
            <a:r>
              <a:rPr lang="en-US" sz="3200" dirty="0"/>
              <a:t>VISA CARD</a:t>
            </a:r>
          </a:p>
          <a:p>
            <a:pPr marL="285750" indent="-285750">
              <a:buFont typeface="Arial" panose="020B0604020202020204" pitchFamily="34" charset="0"/>
              <a:buChar char="•"/>
            </a:pPr>
            <a:r>
              <a:rPr lang="en-US" sz="3200" dirty="0"/>
              <a:t>MASTER CARD </a:t>
            </a:r>
          </a:p>
          <a:p>
            <a:pPr marL="285750" indent="-285750">
              <a:buFont typeface="Arial" panose="020B0604020202020204" pitchFamily="34" charset="0"/>
              <a:buChar char="•"/>
            </a:pPr>
            <a:r>
              <a:rPr lang="en-US" sz="3200" dirty="0"/>
              <a:t>AMERICAN EXPRESS</a:t>
            </a:r>
            <a:endParaRPr lang="en-IN" sz="3200" dirty="0"/>
          </a:p>
        </p:txBody>
      </p:sp>
    </p:spTree>
    <p:extLst>
      <p:ext uri="{BB962C8B-B14F-4D97-AF65-F5344CB8AC3E}">
        <p14:creationId xmlns:p14="http://schemas.microsoft.com/office/powerpoint/2010/main" val="351620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8800" dirty="0">
                <a:solidFill>
                  <a:schemeClr val="accent2">
                    <a:lumMod val="60000"/>
                    <a:lumOff val="40000"/>
                  </a:schemeClr>
                </a:solidFill>
              </a:rPr>
              <a:t>VOLUNTEER</a:t>
            </a:r>
            <a:endParaRPr lang="en-IN" sz="8800" dirty="0">
              <a:solidFill>
                <a:schemeClr val="accent2">
                  <a:lumMod val="60000"/>
                  <a:lumOff val="40000"/>
                </a:schemeClr>
              </a:solidFill>
            </a:endParaRPr>
          </a:p>
        </p:txBody>
      </p:sp>
      <p:sp>
        <p:nvSpPr>
          <p:cNvPr id="3" name="Content Placeholder 2"/>
          <p:cNvSpPr>
            <a:spLocks noGrp="1"/>
          </p:cNvSpPr>
          <p:nvPr>
            <p:ph idx="1"/>
          </p:nvPr>
        </p:nvSpPr>
        <p:spPr/>
        <p:txBody>
          <a:bodyPr/>
          <a:lstStyle/>
          <a:p>
            <a:pPr marL="0" indent="0">
              <a:buNone/>
            </a:pPr>
            <a:endParaRPr lang="en-IN" dirty="0"/>
          </a:p>
          <a:p>
            <a:pPr marL="0" indent="0">
              <a:buNone/>
            </a:pPr>
            <a:r>
              <a:rPr lang="en-IN" sz="3600" dirty="0"/>
              <a:t>Those who want to become a part of the program can volunteer by filling up an online form. Timing will be as per your convenience and your help will be very grateful to us.</a:t>
            </a:r>
          </a:p>
        </p:txBody>
      </p:sp>
    </p:spTree>
    <p:extLst>
      <p:ext uri="{BB962C8B-B14F-4D97-AF65-F5344CB8AC3E}">
        <p14:creationId xmlns:p14="http://schemas.microsoft.com/office/powerpoint/2010/main" val="204812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8800" dirty="0">
                <a:solidFill>
                  <a:schemeClr val="accent2">
                    <a:lumMod val="60000"/>
                    <a:lumOff val="40000"/>
                  </a:schemeClr>
                </a:solidFill>
              </a:rPr>
              <a:t>GLIMPSES…</a:t>
            </a:r>
            <a:endParaRPr lang="en-IN" dirty="0">
              <a:solidFill>
                <a:schemeClr val="accent2">
                  <a:lumMod val="60000"/>
                  <a:lumOff val="4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829" y="2249488"/>
            <a:ext cx="9796581" cy="4228950"/>
          </a:xfrm>
        </p:spPr>
      </p:pic>
    </p:spTree>
    <p:extLst>
      <p:ext uri="{BB962C8B-B14F-4D97-AF65-F5344CB8AC3E}">
        <p14:creationId xmlns:p14="http://schemas.microsoft.com/office/powerpoint/2010/main" val="1104696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EDCC-83BE-4495-A25F-A9E32F190225}"/>
              </a:ext>
            </a:extLst>
          </p:cNvPr>
          <p:cNvSpPr>
            <a:spLocks noGrp="1"/>
          </p:cNvSpPr>
          <p:nvPr>
            <p:ph type="title"/>
          </p:nvPr>
        </p:nvSpPr>
        <p:spPr/>
        <p:txBody>
          <a:bodyPr>
            <a:normAutofit/>
          </a:bodyPr>
          <a:lstStyle/>
          <a:p>
            <a:r>
              <a:rPr lang="en-IN" sz="4000" dirty="0">
                <a:solidFill>
                  <a:schemeClr val="accent2">
                    <a:lumMod val="60000"/>
                    <a:lumOff val="40000"/>
                  </a:schemeClr>
                </a:solidFill>
              </a:rPr>
              <a:t>Request for food</a:t>
            </a:r>
          </a:p>
        </p:txBody>
      </p:sp>
      <p:sp>
        <p:nvSpPr>
          <p:cNvPr id="3" name="Content Placeholder 2">
            <a:extLst>
              <a:ext uri="{FF2B5EF4-FFF2-40B4-BE49-F238E27FC236}">
                <a16:creationId xmlns:a16="http://schemas.microsoft.com/office/drawing/2014/main" id="{4C607835-695E-49DC-A9E4-1F7F588EC882}"/>
              </a:ext>
            </a:extLst>
          </p:cNvPr>
          <p:cNvSpPr>
            <a:spLocks noGrp="1"/>
          </p:cNvSpPr>
          <p:nvPr>
            <p:ph idx="1"/>
          </p:nvPr>
        </p:nvSpPr>
        <p:spPr/>
        <p:txBody>
          <a:bodyPr/>
          <a:lstStyle/>
          <a:p>
            <a:pPr marL="0" indent="0">
              <a:buNone/>
            </a:pPr>
            <a:r>
              <a:rPr lang="en-IN" dirty="0"/>
              <a:t>Needy People who are in need of food can visit our website and request for food by providing the essential details.</a:t>
            </a:r>
          </a:p>
          <a:p>
            <a:pPr marL="0" indent="0">
              <a:buNone/>
            </a:pPr>
            <a:r>
              <a:rPr lang="en-IN" dirty="0"/>
              <a:t>Needy People can ask for raw and prepared food according to his/her requirements.</a:t>
            </a:r>
          </a:p>
        </p:txBody>
      </p:sp>
    </p:spTree>
    <p:extLst>
      <p:ext uri="{BB962C8B-B14F-4D97-AF65-F5344CB8AC3E}">
        <p14:creationId xmlns:p14="http://schemas.microsoft.com/office/powerpoint/2010/main" val="190891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9600" dirty="0"/>
              <a:t>       </a:t>
            </a:r>
            <a:r>
              <a:rPr lang="en-US" sz="9600" dirty="0">
                <a:solidFill>
                  <a:schemeClr val="accent2">
                    <a:lumMod val="60000"/>
                    <a:lumOff val="40000"/>
                  </a:schemeClr>
                </a:solidFill>
              </a:rPr>
              <a:t>facts</a:t>
            </a:r>
            <a:endParaRPr lang="en-IN" sz="9600" dirty="0">
              <a:solidFill>
                <a:schemeClr val="accent2">
                  <a:lumMod val="60000"/>
                  <a:lumOff val="40000"/>
                </a:schemeClr>
              </a:solidFill>
            </a:endParaRPr>
          </a:p>
        </p:txBody>
      </p:sp>
      <p:sp>
        <p:nvSpPr>
          <p:cNvPr id="3" name="Text Placeholder 2"/>
          <p:cNvSpPr>
            <a:spLocks noGrp="1"/>
          </p:cNvSpPr>
          <p:nvPr>
            <p:ph type="body" sz="half" idx="13"/>
          </p:nvPr>
        </p:nvSpPr>
        <p:spPr/>
        <p:txBody>
          <a:bodyPr/>
          <a:lstStyle/>
          <a:p>
            <a:endParaRPr lang="en-IN" dirty="0"/>
          </a:p>
        </p:txBody>
      </p:sp>
      <p:sp>
        <p:nvSpPr>
          <p:cNvPr id="4" name="Text Placeholder 3"/>
          <p:cNvSpPr>
            <a:spLocks noGrp="1"/>
          </p:cNvSpPr>
          <p:nvPr>
            <p:ph type="body" sz="half" idx="2"/>
          </p:nvPr>
        </p:nvSpPr>
        <p:spPr/>
        <p:txBody>
          <a:bodyPr>
            <a:normAutofit lnSpcReduction="10000"/>
          </a:bodyPr>
          <a:lstStyle/>
          <a:p>
            <a:r>
              <a:rPr lang="en-US" sz="2800" dirty="0"/>
              <a:t>The world’s current population 6.8 billion , 5 billions are living at the levels of poverty that deprive them of their basic needs , and more than 1 billion are going hungry</a:t>
            </a:r>
            <a:r>
              <a:rPr lang="en-US" sz="1100" dirty="0"/>
              <a:t>.</a:t>
            </a:r>
            <a:endParaRPr lang="en-IN" sz="1100" dirty="0"/>
          </a:p>
        </p:txBody>
      </p:sp>
    </p:spTree>
    <p:extLst>
      <p:ext uri="{BB962C8B-B14F-4D97-AF65-F5344CB8AC3E}">
        <p14:creationId xmlns:p14="http://schemas.microsoft.com/office/powerpoint/2010/main" val="223189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8000" dirty="0">
                <a:solidFill>
                  <a:schemeClr val="accent2">
                    <a:lumMod val="60000"/>
                    <a:lumOff val="40000"/>
                  </a:schemeClr>
                </a:solidFill>
              </a:rPr>
              <a:t>REQUEST FOR FOOD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921" y="2249487"/>
            <a:ext cx="7949325" cy="38484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8172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0A73-77A8-4747-8054-E98DAB6FC9CD}"/>
              </a:ext>
            </a:extLst>
          </p:cNvPr>
          <p:cNvSpPr>
            <a:spLocks noGrp="1"/>
          </p:cNvSpPr>
          <p:nvPr>
            <p:ph type="title"/>
          </p:nvPr>
        </p:nvSpPr>
        <p:spPr/>
        <p:txBody>
          <a:bodyPr/>
          <a:lstStyle/>
          <a:p>
            <a:r>
              <a:rPr lang="en-IN" dirty="0">
                <a:solidFill>
                  <a:schemeClr val="accent2">
                    <a:lumMod val="60000"/>
                    <a:lumOff val="40000"/>
                  </a:schemeClr>
                </a:solidFill>
              </a:rPr>
              <a:t>Profile section of user</a:t>
            </a:r>
          </a:p>
        </p:txBody>
      </p:sp>
      <p:pic>
        <p:nvPicPr>
          <p:cNvPr id="5" name="Content Placeholder 4">
            <a:extLst>
              <a:ext uri="{FF2B5EF4-FFF2-40B4-BE49-F238E27FC236}">
                <a16:creationId xmlns:a16="http://schemas.microsoft.com/office/drawing/2014/main" id="{27146B1E-0E35-43B3-BBAE-89C062968BEA}"/>
              </a:ext>
            </a:extLst>
          </p:cNvPr>
          <p:cNvPicPr>
            <a:picLocks noGrp="1" noChangeAspect="1"/>
          </p:cNvPicPr>
          <p:nvPr>
            <p:ph idx="1"/>
          </p:nvPr>
        </p:nvPicPr>
        <p:blipFill rotWithShape="1">
          <a:blip r:embed="rId2"/>
          <a:srcRect l="-1" t="9924" r="921" b="14343"/>
          <a:stretch/>
        </p:blipFill>
        <p:spPr>
          <a:xfrm>
            <a:off x="416385" y="1837718"/>
            <a:ext cx="6238416" cy="3465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67E10A1-DA74-40C6-AA3B-0C702B9BC78F}"/>
              </a:ext>
            </a:extLst>
          </p:cNvPr>
          <p:cNvPicPr>
            <a:picLocks noChangeAspect="1"/>
          </p:cNvPicPr>
          <p:nvPr/>
        </p:nvPicPr>
        <p:blipFill rotWithShape="1">
          <a:blip r:embed="rId3"/>
          <a:srcRect l="2750" t="9020" r="2750" b="10073"/>
          <a:stretch/>
        </p:blipFill>
        <p:spPr>
          <a:xfrm>
            <a:off x="6888480" y="1837718"/>
            <a:ext cx="5201919" cy="3465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561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accent2">
                    <a:lumMod val="60000"/>
                    <a:lumOff val="40000"/>
                  </a:schemeClr>
                </a:solidFill>
              </a:rPr>
              <a:t>LOG IN MODULE</a:t>
            </a:r>
            <a:endParaRPr lang="en-IN" sz="4000"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9352" t="11213" r="32610" b="12828"/>
          <a:stretch/>
        </p:blipFill>
        <p:spPr>
          <a:xfrm>
            <a:off x="6366295" y="2046470"/>
            <a:ext cx="3982914" cy="39477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p:cNvSpPr>
            <a:spLocks noGrp="1"/>
          </p:cNvSpPr>
          <p:nvPr>
            <p:ph type="body" sz="half" idx="2"/>
          </p:nvPr>
        </p:nvSpPr>
        <p:spPr/>
        <p:txBody>
          <a:bodyPr>
            <a:normAutofit lnSpcReduction="10000"/>
          </a:bodyPr>
          <a:lstStyle/>
          <a:p>
            <a:r>
              <a:rPr lang="en-IN" sz="2800" dirty="0"/>
              <a:t>In this module we can login and see the details as a volunteer/donator/needy people. We can login using the authenticated username and password.</a:t>
            </a:r>
          </a:p>
        </p:txBody>
      </p:sp>
    </p:spTree>
    <p:extLst>
      <p:ext uri="{BB962C8B-B14F-4D97-AF65-F5344CB8AC3E}">
        <p14:creationId xmlns:p14="http://schemas.microsoft.com/office/powerpoint/2010/main" val="1824047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1C72-A4B3-4786-9624-B4436D402C19}"/>
              </a:ext>
            </a:extLst>
          </p:cNvPr>
          <p:cNvSpPr>
            <a:spLocks noGrp="1"/>
          </p:cNvSpPr>
          <p:nvPr>
            <p:ph type="title"/>
          </p:nvPr>
        </p:nvSpPr>
        <p:spPr/>
        <p:txBody>
          <a:bodyPr>
            <a:normAutofit/>
          </a:bodyPr>
          <a:lstStyle/>
          <a:p>
            <a:r>
              <a:rPr lang="en-IN" sz="4800" dirty="0">
                <a:solidFill>
                  <a:schemeClr val="accent2">
                    <a:lumMod val="60000"/>
                    <a:lumOff val="40000"/>
                  </a:schemeClr>
                </a:solidFill>
              </a:rPr>
              <a:t>Registration form</a:t>
            </a:r>
          </a:p>
        </p:txBody>
      </p:sp>
      <p:pic>
        <p:nvPicPr>
          <p:cNvPr id="6" name="Picture Placeholder 5">
            <a:extLst>
              <a:ext uri="{FF2B5EF4-FFF2-40B4-BE49-F238E27FC236}">
                <a16:creationId xmlns:a16="http://schemas.microsoft.com/office/drawing/2014/main" id="{F5513E4C-EA13-44DA-9737-41D08040E560}"/>
              </a:ext>
            </a:extLst>
          </p:cNvPr>
          <p:cNvPicPr>
            <a:picLocks noGrp="1" noChangeAspect="1"/>
          </p:cNvPicPr>
          <p:nvPr>
            <p:ph type="pic" idx="1"/>
          </p:nvPr>
        </p:nvPicPr>
        <p:blipFill>
          <a:blip r:embed="rId2"/>
          <a:srcRect l="18281" r="18281"/>
          <a:stretch>
            <a:fillRect/>
          </a:stretch>
        </p:blipFill>
        <p:spPr>
          <a:xfrm>
            <a:off x="7464989" y="216311"/>
            <a:ext cx="3574895" cy="3657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4DD8E01C-2BDD-408E-8DE5-611D5D41C5D6}"/>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IN" sz="2400" dirty="0"/>
              <a:t>Any one who is willing to contribute can become donator by filling up this form.</a:t>
            </a:r>
          </a:p>
          <a:p>
            <a:pPr marL="342900" indent="-342900">
              <a:buFont typeface="Arial" panose="020B0604020202020204" pitchFamily="34" charset="0"/>
              <a:buChar char="•"/>
            </a:pPr>
            <a:r>
              <a:rPr lang="en-IN" sz="2400" dirty="0"/>
              <a:t>Those who want to volunteer can volunteer with us by filling up the form.</a:t>
            </a:r>
          </a:p>
          <a:p>
            <a:pPr marL="342900" indent="-342900">
              <a:buFont typeface="Arial" panose="020B0604020202020204" pitchFamily="34" charset="0"/>
              <a:buChar char="•"/>
            </a:pPr>
            <a:r>
              <a:rPr lang="en-IN" sz="2400" dirty="0"/>
              <a:t>Those who are in need of food can register as needy people and get the food delivered at your doorstep.</a:t>
            </a:r>
          </a:p>
        </p:txBody>
      </p:sp>
      <p:pic>
        <p:nvPicPr>
          <p:cNvPr id="10" name="Picture 9">
            <a:extLst>
              <a:ext uri="{FF2B5EF4-FFF2-40B4-BE49-F238E27FC236}">
                <a16:creationId xmlns:a16="http://schemas.microsoft.com/office/drawing/2014/main" id="{7F6FAD0D-B250-4E18-B933-9976F595D0E7}"/>
              </a:ext>
            </a:extLst>
          </p:cNvPr>
          <p:cNvPicPr>
            <a:picLocks noChangeAspect="1"/>
          </p:cNvPicPr>
          <p:nvPr/>
        </p:nvPicPr>
        <p:blipFill rotWithShape="1">
          <a:blip r:embed="rId3"/>
          <a:srcRect l="13310" r="15084"/>
          <a:stretch/>
        </p:blipFill>
        <p:spPr>
          <a:xfrm>
            <a:off x="7464989" y="3873910"/>
            <a:ext cx="3585601" cy="23895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4560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60695-9DD5-4B44-B31A-9FDB10882329}"/>
              </a:ext>
            </a:extLst>
          </p:cNvPr>
          <p:cNvSpPr>
            <a:spLocks noGrp="1"/>
          </p:cNvSpPr>
          <p:nvPr>
            <p:ph type="title"/>
          </p:nvPr>
        </p:nvSpPr>
        <p:spPr/>
        <p:txBody>
          <a:bodyPr/>
          <a:lstStyle/>
          <a:p>
            <a:r>
              <a:rPr lang="en-IN" dirty="0">
                <a:solidFill>
                  <a:schemeClr val="accent2">
                    <a:lumMod val="60000"/>
                    <a:lumOff val="40000"/>
                  </a:schemeClr>
                </a:solidFill>
              </a:rPr>
              <a:t>Glimpse of the database</a:t>
            </a:r>
          </a:p>
        </p:txBody>
      </p:sp>
      <p:pic>
        <p:nvPicPr>
          <p:cNvPr id="6" name="Picture 5">
            <a:extLst>
              <a:ext uri="{FF2B5EF4-FFF2-40B4-BE49-F238E27FC236}">
                <a16:creationId xmlns:a16="http://schemas.microsoft.com/office/drawing/2014/main" id="{367B1CEF-6A93-4D47-962D-BBEB95EBE1F6}"/>
              </a:ext>
            </a:extLst>
          </p:cNvPr>
          <p:cNvPicPr>
            <a:picLocks noChangeAspect="1"/>
          </p:cNvPicPr>
          <p:nvPr/>
        </p:nvPicPr>
        <p:blipFill>
          <a:blip r:embed="rId2"/>
          <a:stretch>
            <a:fillRect/>
          </a:stretch>
        </p:blipFill>
        <p:spPr>
          <a:xfrm>
            <a:off x="1016000" y="1910079"/>
            <a:ext cx="9093200" cy="4652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000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5837-5F38-4267-A829-80BA2966033A}"/>
              </a:ext>
            </a:extLst>
          </p:cNvPr>
          <p:cNvSpPr>
            <a:spLocks noGrp="1"/>
          </p:cNvSpPr>
          <p:nvPr>
            <p:ph type="ctrTitle"/>
          </p:nvPr>
        </p:nvSpPr>
        <p:spPr>
          <a:xfrm>
            <a:off x="1876424" y="1122363"/>
            <a:ext cx="8791575" cy="1082357"/>
          </a:xfrm>
        </p:spPr>
        <p:txBody>
          <a:bodyPr>
            <a:normAutofit/>
          </a:bodyPr>
          <a:lstStyle/>
          <a:p>
            <a:r>
              <a:rPr lang="en-IN" sz="6600" dirty="0">
                <a:solidFill>
                  <a:schemeClr val="accent2">
                    <a:lumMod val="60000"/>
                    <a:lumOff val="40000"/>
                  </a:schemeClr>
                </a:solidFill>
              </a:rPr>
              <a:t>Admin section</a:t>
            </a:r>
          </a:p>
        </p:txBody>
      </p:sp>
      <p:sp>
        <p:nvSpPr>
          <p:cNvPr id="3" name="Subtitle 2">
            <a:extLst>
              <a:ext uri="{FF2B5EF4-FFF2-40B4-BE49-F238E27FC236}">
                <a16:creationId xmlns:a16="http://schemas.microsoft.com/office/drawing/2014/main" id="{D29ACF72-45A0-43C5-BAED-2C407FED4498}"/>
              </a:ext>
            </a:extLst>
          </p:cNvPr>
          <p:cNvSpPr>
            <a:spLocks noGrp="1"/>
          </p:cNvSpPr>
          <p:nvPr>
            <p:ph type="subTitle" idx="1"/>
          </p:nvPr>
        </p:nvSpPr>
        <p:spPr>
          <a:xfrm>
            <a:off x="1876424" y="2468880"/>
            <a:ext cx="8791575" cy="2788920"/>
          </a:xfrm>
        </p:spPr>
        <p:txBody>
          <a:bodyPr>
            <a:normAutofit fontScale="92500" lnSpcReduction="10000"/>
          </a:bodyPr>
          <a:lstStyle/>
          <a:p>
            <a:r>
              <a:rPr lang="en-IN" dirty="0">
                <a:solidFill>
                  <a:schemeClr val="tx1"/>
                </a:solidFill>
              </a:rPr>
              <a:t>Admin can see all the details as how much meals have been donated so far, how much donation has come.</a:t>
            </a:r>
          </a:p>
          <a:p>
            <a:r>
              <a:rPr lang="en-IN" dirty="0">
                <a:solidFill>
                  <a:schemeClr val="tx1"/>
                </a:solidFill>
              </a:rPr>
              <a:t>Admin can also who are the people who have requested for food and can contact them made the food delivered.</a:t>
            </a:r>
          </a:p>
          <a:p>
            <a:r>
              <a:rPr lang="en-IN" dirty="0">
                <a:solidFill>
                  <a:schemeClr val="tx1"/>
                </a:solidFill>
              </a:rPr>
              <a:t>In admin section one admin can give access to another person and can make him admin.</a:t>
            </a:r>
          </a:p>
          <a:p>
            <a:r>
              <a:rPr lang="en-IN" dirty="0"/>
              <a:t> </a:t>
            </a:r>
          </a:p>
        </p:txBody>
      </p:sp>
    </p:spTree>
    <p:extLst>
      <p:ext uri="{BB962C8B-B14F-4D97-AF65-F5344CB8AC3E}">
        <p14:creationId xmlns:p14="http://schemas.microsoft.com/office/powerpoint/2010/main" val="2210591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9600" dirty="0">
                <a:solidFill>
                  <a:schemeClr val="accent2">
                    <a:lumMod val="60000"/>
                    <a:lumOff val="40000"/>
                  </a:schemeClr>
                </a:solidFill>
              </a:rPr>
              <a:t>ADMIN MODULE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781" t="23713" r="23600" b="13278"/>
          <a:stretch/>
        </p:blipFill>
        <p:spPr>
          <a:xfrm>
            <a:off x="1544128" y="2337758"/>
            <a:ext cx="8497019" cy="4226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42127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760F-0494-4730-AFE5-75A16C938235}"/>
              </a:ext>
            </a:extLst>
          </p:cNvPr>
          <p:cNvSpPr>
            <a:spLocks noGrp="1"/>
          </p:cNvSpPr>
          <p:nvPr>
            <p:ph type="title"/>
          </p:nvPr>
        </p:nvSpPr>
        <p:spPr>
          <a:xfrm>
            <a:off x="1021081" y="171478"/>
            <a:ext cx="9905998" cy="1478570"/>
          </a:xfrm>
        </p:spPr>
        <p:txBody>
          <a:bodyPr/>
          <a:lstStyle/>
          <a:p>
            <a:r>
              <a:rPr lang="en-IN" dirty="0">
                <a:solidFill>
                  <a:schemeClr val="accent2">
                    <a:lumMod val="60000"/>
                    <a:lumOff val="40000"/>
                  </a:schemeClr>
                </a:solidFill>
              </a:rPr>
              <a:t>Glimpses of admin module</a:t>
            </a:r>
          </a:p>
        </p:txBody>
      </p:sp>
      <p:pic>
        <p:nvPicPr>
          <p:cNvPr id="5" name="Content Placeholder 4">
            <a:extLst>
              <a:ext uri="{FF2B5EF4-FFF2-40B4-BE49-F238E27FC236}">
                <a16:creationId xmlns:a16="http://schemas.microsoft.com/office/drawing/2014/main" id="{0982F4DF-BBEA-42AE-B48D-A73A974DE158}"/>
              </a:ext>
            </a:extLst>
          </p:cNvPr>
          <p:cNvPicPr>
            <a:picLocks noGrp="1" noChangeAspect="1"/>
          </p:cNvPicPr>
          <p:nvPr>
            <p:ph idx="1"/>
          </p:nvPr>
        </p:nvPicPr>
        <p:blipFill rotWithShape="1">
          <a:blip r:embed="rId2"/>
          <a:srcRect t="9063" r="1243" b="14343"/>
          <a:stretch/>
        </p:blipFill>
        <p:spPr>
          <a:xfrm>
            <a:off x="447039" y="1798320"/>
            <a:ext cx="5527041" cy="3982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11D2914-ACA1-4946-880E-20853E3DB48F}"/>
              </a:ext>
            </a:extLst>
          </p:cNvPr>
          <p:cNvPicPr>
            <a:picLocks noChangeAspect="1"/>
          </p:cNvPicPr>
          <p:nvPr/>
        </p:nvPicPr>
        <p:blipFill rotWithShape="1">
          <a:blip r:embed="rId3"/>
          <a:srcRect t="3453" r="7834" b="9141"/>
          <a:stretch/>
        </p:blipFill>
        <p:spPr>
          <a:xfrm>
            <a:off x="6094412" y="1798320"/>
            <a:ext cx="5960427" cy="3892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1155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392D-63FF-4F2B-AC82-B5562C6AD592}"/>
              </a:ext>
            </a:extLst>
          </p:cNvPr>
          <p:cNvSpPr>
            <a:spLocks noGrp="1"/>
          </p:cNvSpPr>
          <p:nvPr>
            <p:ph type="title"/>
          </p:nvPr>
        </p:nvSpPr>
        <p:spPr/>
        <p:txBody>
          <a:bodyPr/>
          <a:lstStyle/>
          <a:p>
            <a:r>
              <a:rPr lang="en-IN" dirty="0">
                <a:solidFill>
                  <a:schemeClr val="accent2">
                    <a:lumMod val="60000"/>
                    <a:lumOff val="40000"/>
                  </a:schemeClr>
                </a:solidFill>
              </a:rPr>
              <a:t>Behind the project</a:t>
            </a:r>
          </a:p>
        </p:txBody>
      </p:sp>
      <p:pic>
        <p:nvPicPr>
          <p:cNvPr id="5" name="Content Placeholder 4">
            <a:extLst>
              <a:ext uri="{FF2B5EF4-FFF2-40B4-BE49-F238E27FC236}">
                <a16:creationId xmlns:a16="http://schemas.microsoft.com/office/drawing/2014/main" id="{359493C6-7665-4FC9-8F20-7674BA62E8F4}"/>
              </a:ext>
            </a:extLst>
          </p:cNvPr>
          <p:cNvPicPr>
            <a:picLocks noGrp="1" noChangeAspect="1"/>
          </p:cNvPicPr>
          <p:nvPr>
            <p:ph idx="1"/>
          </p:nvPr>
        </p:nvPicPr>
        <p:blipFill rotWithShape="1">
          <a:blip r:embed="rId2"/>
          <a:srcRect l="23930" r="14564" b="24677"/>
          <a:stretch/>
        </p:blipFill>
        <p:spPr>
          <a:xfrm>
            <a:off x="1141413" y="2187862"/>
            <a:ext cx="2801391" cy="2573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B086B5E-15BD-44B4-B716-F8FD4225C38D}"/>
              </a:ext>
            </a:extLst>
          </p:cNvPr>
          <p:cNvPicPr>
            <a:picLocks noChangeAspect="1"/>
          </p:cNvPicPr>
          <p:nvPr/>
        </p:nvPicPr>
        <p:blipFill rotWithShape="1">
          <a:blip r:embed="rId3"/>
          <a:srcRect b="19413"/>
          <a:stretch/>
        </p:blipFill>
        <p:spPr>
          <a:xfrm>
            <a:off x="4674249" y="2187861"/>
            <a:ext cx="2702559" cy="26351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7335D0A-D2E7-44A9-9272-E0E9E895C09E}"/>
              </a:ext>
            </a:extLst>
          </p:cNvPr>
          <p:cNvPicPr>
            <a:picLocks noChangeAspect="1"/>
          </p:cNvPicPr>
          <p:nvPr/>
        </p:nvPicPr>
        <p:blipFill>
          <a:blip r:embed="rId4"/>
          <a:stretch>
            <a:fillRect/>
          </a:stretch>
        </p:blipFill>
        <p:spPr>
          <a:xfrm>
            <a:off x="8103103" y="2187862"/>
            <a:ext cx="2852552" cy="2573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26818FBE-BE55-4242-A1A3-F1840604DF1D}"/>
              </a:ext>
            </a:extLst>
          </p:cNvPr>
          <p:cNvSpPr txBox="1"/>
          <p:nvPr/>
        </p:nvSpPr>
        <p:spPr>
          <a:xfrm>
            <a:off x="1141413" y="5081786"/>
            <a:ext cx="2767011" cy="375920"/>
          </a:xfrm>
          <a:prstGeom prst="rect">
            <a:avLst/>
          </a:prstGeom>
          <a:noFill/>
        </p:spPr>
        <p:txBody>
          <a:bodyPr wrap="square" rtlCol="0">
            <a:spAutoFit/>
          </a:bodyPr>
          <a:lstStyle/>
          <a:p>
            <a:pPr algn="ctr"/>
            <a:r>
              <a:rPr lang="en-IN" b="1" dirty="0">
                <a:latin typeface="Comic Sans MS" panose="030F0702030302020204" pitchFamily="66" charset="0"/>
              </a:rPr>
              <a:t>TARANA SHAHIN</a:t>
            </a:r>
          </a:p>
        </p:txBody>
      </p:sp>
      <p:sp>
        <p:nvSpPr>
          <p:cNvPr id="12" name="Rectangle 11">
            <a:extLst>
              <a:ext uri="{FF2B5EF4-FFF2-40B4-BE49-F238E27FC236}">
                <a16:creationId xmlns:a16="http://schemas.microsoft.com/office/drawing/2014/main" id="{B2062835-268C-4ECF-A9D7-25F9F141F264}"/>
              </a:ext>
            </a:extLst>
          </p:cNvPr>
          <p:cNvSpPr/>
          <p:nvPr/>
        </p:nvSpPr>
        <p:spPr>
          <a:xfrm>
            <a:off x="5342950" y="5094962"/>
            <a:ext cx="1116011" cy="369332"/>
          </a:xfrm>
          <a:prstGeom prst="rect">
            <a:avLst/>
          </a:prstGeom>
        </p:spPr>
        <p:txBody>
          <a:bodyPr wrap="none">
            <a:spAutoFit/>
          </a:bodyPr>
          <a:lstStyle/>
          <a:p>
            <a:pPr algn="ctr"/>
            <a:r>
              <a:rPr lang="en-IN" b="1" dirty="0">
                <a:latin typeface="Comic Sans MS" panose="030F0702030302020204" pitchFamily="66" charset="0"/>
              </a:rPr>
              <a:t>ANJALI</a:t>
            </a:r>
          </a:p>
        </p:txBody>
      </p:sp>
      <p:sp>
        <p:nvSpPr>
          <p:cNvPr id="13" name="Rectangle 12">
            <a:extLst>
              <a:ext uri="{FF2B5EF4-FFF2-40B4-BE49-F238E27FC236}">
                <a16:creationId xmlns:a16="http://schemas.microsoft.com/office/drawing/2014/main" id="{E53FDC87-A203-4E28-9BB2-2E5FB0E6E52D}"/>
              </a:ext>
            </a:extLst>
          </p:cNvPr>
          <p:cNvSpPr/>
          <p:nvPr/>
        </p:nvSpPr>
        <p:spPr>
          <a:xfrm>
            <a:off x="8611744" y="5088374"/>
            <a:ext cx="2404826" cy="369332"/>
          </a:xfrm>
          <a:prstGeom prst="rect">
            <a:avLst/>
          </a:prstGeom>
        </p:spPr>
        <p:txBody>
          <a:bodyPr wrap="none">
            <a:spAutoFit/>
          </a:bodyPr>
          <a:lstStyle/>
          <a:p>
            <a:pPr algn="ctr"/>
            <a:r>
              <a:rPr lang="en-IN" b="1" dirty="0">
                <a:latin typeface="Comic Sans MS" panose="030F0702030302020204" pitchFamily="66" charset="0"/>
              </a:rPr>
              <a:t>SHASHANK GUPTA</a:t>
            </a:r>
          </a:p>
        </p:txBody>
      </p:sp>
    </p:spTree>
    <p:extLst>
      <p:ext uri="{BB962C8B-B14F-4D97-AF65-F5344CB8AC3E}">
        <p14:creationId xmlns:p14="http://schemas.microsoft.com/office/powerpoint/2010/main" val="3968414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BA64F8-1235-481F-A121-DA2D005D4C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0436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3766" y="2256161"/>
            <a:ext cx="4502989" cy="3528366"/>
          </a:xfrm>
        </p:spPr>
      </p:pic>
      <p:sp>
        <p:nvSpPr>
          <p:cNvPr id="2" name="Title 1"/>
          <p:cNvSpPr>
            <a:spLocks noGrp="1"/>
          </p:cNvSpPr>
          <p:nvPr>
            <p:ph type="title"/>
          </p:nvPr>
        </p:nvSpPr>
        <p:spPr/>
        <p:txBody>
          <a:bodyPr>
            <a:normAutofit/>
          </a:bodyPr>
          <a:lstStyle/>
          <a:p>
            <a:r>
              <a:rPr lang="en-US" sz="8000" b="1" dirty="0">
                <a:solidFill>
                  <a:schemeClr val="accent2">
                    <a:lumMod val="60000"/>
                    <a:lumOff val="40000"/>
                  </a:schemeClr>
                </a:solidFill>
              </a:rPr>
              <a:t>WHAT IS HUNGER ?</a:t>
            </a:r>
            <a:endParaRPr lang="en-IN" sz="8000" b="1" dirty="0">
              <a:solidFill>
                <a:schemeClr val="accent2">
                  <a:lumMod val="60000"/>
                  <a:lumOff val="40000"/>
                </a:schemeClr>
              </a:solidFill>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41413" y="2249486"/>
            <a:ext cx="4878387" cy="3541714"/>
          </a:xfrm>
        </p:spPr>
      </p:pic>
    </p:spTree>
    <p:extLst>
      <p:ext uri="{BB962C8B-B14F-4D97-AF65-F5344CB8AC3E}">
        <p14:creationId xmlns:p14="http://schemas.microsoft.com/office/powerpoint/2010/main" val="332951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57" y="198408"/>
            <a:ext cx="11841942" cy="6658000"/>
          </a:xfrm>
          <a:prstGeom prst="rect">
            <a:avLst/>
          </a:prstGeom>
        </p:spPr>
      </p:pic>
    </p:spTree>
    <p:extLst>
      <p:ext uri="{BB962C8B-B14F-4D97-AF65-F5344CB8AC3E}">
        <p14:creationId xmlns:p14="http://schemas.microsoft.com/office/powerpoint/2010/main" val="37618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chemeClr val="accent2">
                    <a:lumMod val="60000"/>
                    <a:lumOff val="40000"/>
                  </a:schemeClr>
                </a:solidFill>
              </a:rPr>
              <a:t>World hunger: A reality check</a:t>
            </a:r>
            <a:endParaRPr lang="en-IN" sz="4800" dirty="0">
              <a:solidFill>
                <a:schemeClr val="accent2">
                  <a:lumMod val="60000"/>
                  <a:lumOff val="40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346" y="1973453"/>
            <a:ext cx="9368287" cy="4565369"/>
          </a:xfrm>
          <a:prstGeom prst="rect">
            <a:avLst/>
          </a:prstGeom>
        </p:spPr>
      </p:pic>
    </p:spTree>
    <p:extLst>
      <p:ext uri="{BB962C8B-B14F-4D97-AF65-F5344CB8AC3E}">
        <p14:creationId xmlns:p14="http://schemas.microsoft.com/office/powerpoint/2010/main" val="2995238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accent2">
                    <a:lumMod val="60000"/>
                    <a:lumOff val="40000"/>
                  </a:schemeClr>
                </a:solidFill>
              </a:rPr>
              <a:t>IS POPULATION explosion to blame ?</a:t>
            </a:r>
            <a:r>
              <a:rPr lang="en-US" dirty="0"/>
              <a:t> </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583" y="1744833"/>
            <a:ext cx="9824828" cy="4616721"/>
          </a:xfrm>
          <a:prstGeom prst="rect">
            <a:avLst/>
          </a:prstGeom>
        </p:spPr>
      </p:pic>
    </p:spTree>
    <p:extLst>
      <p:ext uri="{BB962C8B-B14F-4D97-AF65-F5344CB8AC3E}">
        <p14:creationId xmlns:p14="http://schemas.microsoft.com/office/powerpoint/2010/main" val="2594697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7200" b="1" dirty="0">
                <a:solidFill>
                  <a:schemeClr val="accent2">
                    <a:lumMod val="60000"/>
                    <a:lumOff val="40000"/>
                  </a:schemeClr>
                </a:solidFill>
              </a:rPr>
              <a:t>MOTIVATION</a:t>
            </a:r>
            <a:endParaRPr lang="en-IN" sz="7200" b="1" dirty="0">
              <a:solidFill>
                <a:schemeClr val="accent2">
                  <a:lumMod val="60000"/>
                  <a:lumOff val="40000"/>
                </a:schemeClr>
              </a:solidFill>
            </a:endParaRPr>
          </a:p>
        </p:txBody>
      </p:sp>
      <p:sp>
        <p:nvSpPr>
          <p:cNvPr id="3" name="Content Placeholder 2"/>
          <p:cNvSpPr>
            <a:spLocks noGrp="1"/>
          </p:cNvSpPr>
          <p:nvPr>
            <p:ph idx="1"/>
          </p:nvPr>
        </p:nvSpPr>
        <p:spPr/>
        <p:txBody>
          <a:bodyPr>
            <a:noAutofit/>
          </a:bodyPr>
          <a:lstStyle/>
          <a:p>
            <a:r>
              <a:rPr lang="en-US" sz="3200" dirty="0"/>
              <a:t>As the world is suffering from one of the disastrous pandemic in the human civilization i.e. </a:t>
            </a:r>
            <a:r>
              <a:rPr lang="en-US" sz="3200" b="1" dirty="0"/>
              <a:t>N-COV II </a:t>
            </a:r>
            <a:r>
              <a:rPr lang="en-US" sz="3200" dirty="0"/>
              <a:t>and in the time of this crisis we thought of providing food to the needy ones such as the migrant laborer and day workers who do not have enough resources to  feed themselves and their family.</a:t>
            </a:r>
            <a:endParaRPr lang="en-IN" sz="3200" b="1" dirty="0"/>
          </a:p>
        </p:txBody>
      </p:sp>
    </p:spTree>
    <p:extLst>
      <p:ext uri="{BB962C8B-B14F-4D97-AF65-F5344CB8AC3E}">
        <p14:creationId xmlns:p14="http://schemas.microsoft.com/office/powerpoint/2010/main" val="3278993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800" dirty="0">
                <a:solidFill>
                  <a:schemeClr val="accent2">
                    <a:lumMod val="60000"/>
                    <a:lumOff val="40000"/>
                  </a:schemeClr>
                </a:solidFill>
              </a:rPr>
              <a:t>       OBJECTIVE</a:t>
            </a:r>
            <a:endParaRPr lang="en-IN" sz="8800" dirty="0">
              <a:solidFill>
                <a:schemeClr val="accent2">
                  <a:lumMod val="60000"/>
                  <a:lumOff val="40000"/>
                </a:schemeClr>
              </a:solidFill>
            </a:endParaRPr>
          </a:p>
        </p:txBody>
      </p:sp>
      <p:sp>
        <p:nvSpPr>
          <p:cNvPr id="3" name="Content Placeholder 2"/>
          <p:cNvSpPr>
            <a:spLocks noGrp="1"/>
          </p:cNvSpPr>
          <p:nvPr>
            <p:ph idx="1"/>
          </p:nvPr>
        </p:nvSpPr>
        <p:spPr/>
        <p:txBody>
          <a:bodyPr>
            <a:noAutofit/>
          </a:bodyPr>
          <a:lstStyle/>
          <a:p>
            <a:pPr marL="0" indent="0">
              <a:buNone/>
            </a:pPr>
            <a:r>
              <a:rPr lang="en-US" sz="3200" dirty="0"/>
              <a:t>It will be a non-profit web-based project solving the problem of hunger, food waste and malnutrition. About 67 million tons of food is wasted in India annually valued at Rs.920 billion. So, our objective is to make such a platform where we can solve this problem of hunger and malnutrition by providing food to the needy.</a:t>
            </a:r>
            <a:endParaRPr lang="en-IN" sz="3200" dirty="0"/>
          </a:p>
        </p:txBody>
      </p:sp>
    </p:spTree>
    <p:extLst>
      <p:ext uri="{BB962C8B-B14F-4D97-AF65-F5344CB8AC3E}">
        <p14:creationId xmlns:p14="http://schemas.microsoft.com/office/powerpoint/2010/main" val="23229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B3DE0-F3C4-48E9-9C51-26E897929974}"/>
              </a:ext>
            </a:extLst>
          </p:cNvPr>
          <p:cNvSpPr>
            <a:spLocks noGrp="1"/>
          </p:cNvSpPr>
          <p:nvPr>
            <p:ph type="title"/>
          </p:nvPr>
        </p:nvSpPr>
        <p:spPr>
          <a:xfrm>
            <a:off x="1141412" y="94552"/>
            <a:ext cx="9905998" cy="1478570"/>
          </a:xfrm>
        </p:spPr>
        <p:txBody>
          <a:bodyPr>
            <a:normAutofit/>
          </a:bodyPr>
          <a:lstStyle/>
          <a:p>
            <a:r>
              <a:rPr lang="en-IN" sz="6600" dirty="0">
                <a:solidFill>
                  <a:schemeClr val="accent2">
                    <a:lumMod val="60000"/>
                    <a:lumOff val="40000"/>
                  </a:schemeClr>
                </a:solidFill>
              </a:rPr>
              <a:t>Home page</a:t>
            </a:r>
          </a:p>
        </p:txBody>
      </p:sp>
      <p:pic>
        <p:nvPicPr>
          <p:cNvPr id="4" name="Picture 3">
            <a:extLst>
              <a:ext uri="{FF2B5EF4-FFF2-40B4-BE49-F238E27FC236}">
                <a16:creationId xmlns:a16="http://schemas.microsoft.com/office/drawing/2014/main" id="{D301DC76-0A15-4C9F-98E9-2A220B33D7AB}"/>
              </a:ext>
            </a:extLst>
          </p:cNvPr>
          <p:cNvPicPr>
            <a:picLocks noChangeAspect="1"/>
          </p:cNvPicPr>
          <p:nvPr/>
        </p:nvPicPr>
        <p:blipFill>
          <a:blip r:embed="rId2"/>
          <a:stretch>
            <a:fillRect/>
          </a:stretch>
        </p:blipFill>
        <p:spPr>
          <a:xfrm>
            <a:off x="133056" y="1768184"/>
            <a:ext cx="11922711" cy="50247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13228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558</TotalTime>
  <Words>522</Words>
  <Application>Microsoft Office PowerPoint</Application>
  <PresentationFormat>Widescreen</PresentationFormat>
  <Paragraphs>58</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Comic Sans MS</vt:lpstr>
      <vt:lpstr>Courier New</vt:lpstr>
      <vt:lpstr>Tw Cen MT</vt:lpstr>
      <vt:lpstr>Circuit</vt:lpstr>
      <vt:lpstr>ALLEVIATE HUNGER</vt:lpstr>
      <vt:lpstr>       facts</vt:lpstr>
      <vt:lpstr>WHAT IS HUNGER ?</vt:lpstr>
      <vt:lpstr>PowerPoint Presentation</vt:lpstr>
      <vt:lpstr>World hunger: A reality check</vt:lpstr>
      <vt:lpstr>IS POPULATION explosion to blame ? </vt:lpstr>
      <vt:lpstr>                 MOTIVATION</vt:lpstr>
      <vt:lpstr>       OBJECTIVE</vt:lpstr>
      <vt:lpstr>Home page</vt:lpstr>
      <vt:lpstr>MODULES</vt:lpstr>
      <vt:lpstr>DONATE FOOD</vt:lpstr>
      <vt:lpstr>DONATE FOOD</vt:lpstr>
      <vt:lpstr>Form for donate food</vt:lpstr>
      <vt:lpstr>DONATE FUNDS</vt:lpstr>
      <vt:lpstr>GLIMPSES FROM PROJECT</vt:lpstr>
      <vt:lpstr>DONATE FOR THE GOOD</vt:lpstr>
      <vt:lpstr>VOLUNTEER</vt:lpstr>
      <vt:lpstr>GLIMPSES…</vt:lpstr>
      <vt:lpstr>Request for food</vt:lpstr>
      <vt:lpstr>REQUEST FOR FOOD</vt:lpstr>
      <vt:lpstr>Profile section of user</vt:lpstr>
      <vt:lpstr>LOG IN MODULE</vt:lpstr>
      <vt:lpstr>Registration form</vt:lpstr>
      <vt:lpstr>Glimpse of the database</vt:lpstr>
      <vt:lpstr>Admin section</vt:lpstr>
      <vt:lpstr>ADMIN MODULE</vt:lpstr>
      <vt:lpstr>Glimpses of admin module</vt:lpstr>
      <vt:lpstr>Behind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ALLEVIATE HUNGER</dc:title>
  <dc:creator>SHASHANK GUPTA</dc:creator>
  <cp:lastModifiedBy>tarana shahin</cp:lastModifiedBy>
  <cp:revision>32</cp:revision>
  <dcterms:created xsi:type="dcterms:W3CDTF">2020-06-14T08:52:59Z</dcterms:created>
  <dcterms:modified xsi:type="dcterms:W3CDTF">2020-06-15T04:14:29Z</dcterms:modified>
</cp:coreProperties>
</file>